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CA39DC-450F-47F2-9760-1293233CF54B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0C4B9-BAF1-4AE7-8C52-94F3136D8F9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0C4B9-BAF1-4AE7-8C52-94F3136D8F90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E047B-D0B5-4569-9F7B-2652676E50A7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E047B-D0B5-4569-9F7B-2652676E50A7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7DB3D-92CB-4237-9BC5-FB2E62CD38FC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E047B-D0B5-4569-9F7B-2652676E50A7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70FD1-67E4-447F-877E-D259E993AC70}" type="datetimeFigureOut">
              <a:rPr lang="en-US" smtClean="0"/>
              <a:t>3/28/2009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17415-DD11-4885-9537-7D9D1BE2859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dirty="0">
                <a:latin typeface="Comic Sans MS" pitchFamily="66" charset="0"/>
              </a:rPr>
              <a:t>1) to </a:t>
            </a:r>
            <a:r>
              <a:rPr lang="en-GB" sz="2800" dirty="0" smtClean="0">
                <a:latin typeface="Comic Sans MS" pitchFamily="66" charset="0"/>
              </a:rPr>
              <a:t>revise items </a:t>
            </a:r>
            <a:r>
              <a:rPr lang="en-GB" sz="2800" smtClean="0">
                <a:latin typeface="Comic Sans MS" pitchFamily="66" charset="0"/>
              </a:rPr>
              <a:t>of food</a:t>
            </a:r>
            <a:endParaRPr lang="en-GB" sz="2800" b="1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2) </a:t>
            </a:r>
            <a:r>
              <a:rPr lang="en-GB" sz="2800" dirty="0" smtClean="0">
                <a:latin typeface="Comic Sans MS" pitchFamily="66" charset="0"/>
              </a:rPr>
              <a:t>to learn 10 items you should have for lessons 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3) </a:t>
            </a:r>
            <a:r>
              <a:rPr lang="en-GB" sz="2800" dirty="0" smtClean="0">
                <a:latin typeface="Comic Sans MS" pitchFamily="66" charset="0"/>
              </a:rPr>
              <a:t>to play a detectives game</a:t>
            </a:r>
          </a:p>
          <a:p>
            <a:r>
              <a:rPr lang="en-GB" sz="2800" dirty="0" smtClean="0">
                <a:latin typeface="Comic Sans MS" pitchFamily="66" charset="0"/>
              </a:rPr>
              <a:t>4) to play </a:t>
            </a:r>
            <a:r>
              <a:rPr lang="en-GB" sz="2800" dirty="0" err="1" smtClean="0">
                <a:latin typeface="Comic Sans MS" pitchFamily="66" charset="0"/>
              </a:rPr>
              <a:t>pictionary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Group 2"/>
          <p:cNvGraphicFramePr>
            <a:graphicFrameLocks noGrp="1"/>
          </p:cNvGraphicFramePr>
          <p:nvPr/>
        </p:nvGraphicFramePr>
        <p:xfrm>
          <a:off x="539750" y="2349500"/>
          <a:ext cx="8208963" cy="3190240"/>
        </p:xfrm>
        <a:graphic>
          <a:graphicData uri="http://schemas.openxmlformats.org/drawingml/2006/table">
            <a:tbl>
              <a:tblPr/>
              <a:tblGrid>
                <a:gridCol w="1941513"/>
                <a:gridCol w="2090737"/>
                <a:gridCol w="2124075"/>
                <a:gridCol w="2052638"/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Fecha</a:t>
                      </a:r>
                      <a:endParaRPr kumimoji="0" lang="en-US" sz="3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Sujeto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Voy a aprender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 </a:t>
                      </a:r>
                      <a:r>
                        <a:rPr kumimoji="0" lang="en-GB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aprendido</a:t>
                      </a: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estuche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 /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684213" y="549275"/>
            <a:ext cx="7343775" cy="1349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latin typeface="Comic Sans MS" pitchFamily="66" charset="0"/>
                <a:cs typeface="Times New Roman" pitchFamily="18" charset="0"/>
              </a:rPr>
              <a:t>¿Cuántas cosas vas a aprender hoy?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539750" y="0"/>
            <a:ext cx="5616575" cy="614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b="1" u="sng" dirty="0"/>
              <a:t>Mi </a:t>
            </a:r>
            <a:r>
              <a:rPr lang="en-GB" b="1" u="sng" dirty="0" err="1"/>
              <a:t>estuche</a:t>
            </a:r>
            <a:endParaRPr lang="en-GB" dirty="0"/>
          </a:p>
          <a:p>
            <a:pPr algn="ctr"/>
            <a:r>
              <a:rPr lang="es-ES" sz="1900" dirty="0"/>
              <a:t> my </a:t>
            </a:r>
            <a:r>
              <a:rPr lang="es-ES" sz="1900" dirty="0" err="1"/>
              <a:t>pencil</a:t>
            </a:r>
            <a:r>
              <a:rPr lang="es-ES" sz="1900" dirty="0"/>
              <a:t> case</a:t>
            </a:r>
          </a:p>
          <a:p>
            <a:pPr algn="ctr"/>
            <a:endParaRPr lang="es-ES" sz="1900" dirty="0"/>
          </a:p>
          <a:p>
            <a:r>
              <a:rPr lang="es-ES" sz="1900" dirty="0" smtClean="0"/>
              <a:t>un </a:t>
            </a:r>
            <a:r>
              <a:rPr lang="es-ES" sz="1900" dirty="0"/>
              <a:t>lápiz			-	</a:t>
            </a:r>
          </a:p>
          <a:p>
            <a:r>
              <a:rPr lang="es-ES" sz="1900" dirty="0" smtClean="0"/>
              <a:t>un </a:t>
            </a:r>
            <a:r>
              <a:rPr lang="es-ES" sz="1900" dirty="0"/>
              <a:t>bolígrafo		-	</a:t>
            </a:r>
          </a:p>
          <a:p>
            <a:r>
              <a:rPr lang="es-ES" sz="1900" dirty="0" smtClean="0"/>
              <a:t>un </a:t>
            </a:r>
            <a:r>
              <a:rPr lang="es-ES" sz="1900" dirty="0"/>
              <a:t>diccionario		-	</a:t>
            </a:r>
            <a:endParaRPr lang="en-GB" sz="1900" dirty="0"/>
          </a:p>
          <a:p>
            <a:r>
              <a:rPr lang="en-GB" sz="1900" dirty="0" smtClean="0"/>
              <a:t>un </a:t>
            </a:r>
            <a:r>
              <a:rPr lang="en-GB" sz="1900" dirty="0" err="1"/>
              <a:t>cuaderno</a:t>
            </a:r>
            <a:r>
              <a:rPr lang="en-GB" sz="1900" dirty="0"/>
              <a:t>		-	</a:t>
            </a:r>
          </a:p>
          <a:p>
            <a:r>
              <a:rPr lang="en-GB" sz="1900" dirty="0" smtClean="0"/>
              <a:t>un </a:t>
            </a:r>
            <a:r>
              <a:rPr lang="en-GB" sz="1900" dirty="0" err="1"/>
              <a:t>libro</a:t>
            </a:r>
            <a:r>
              <a:rPr lang="en-GB" sz="1900" dirty="0"/>
              <a:t>			-	</a:t>
            </a:r>
            <a:endParaRPr lang="es-ES" sz="1900" dirty="0"/>
          </a:p>
          <a:p>
            <a:r>
              <a:rPr lang="es-ES" sz="1900" dirty="0" smtClean="0"/>
              <a:t>una </a:t>
            </a:r>
            <a:r>
              <a:rPr lang="es-ES" sz="1900" dirty="0"/>
              <a:t>regla		</a:t>
            </a:r>
            <a:r>
              <a:rPr lang="es-ES" sz="1900" dirty="0" smtClean="0"/>
              <a:t>	-</a:t>
            </a:r>
            <a:r>
              <a:rPr lang="es-ES" sz="1900" dirty="0"/>
              <a:t>		</a:t>
            </a:r>
          </a:p>
          <a:p>
            <a:r>
              <a:rPr lang="es-ES" sz="1900" dirty="0" smtClean="0"/>
              <a:t>el pegamento		-</a:t>
            </a:r>
          </a:p>
          <a:p>
            <a:r>
              <a:rPr lang="es-ES" sz="1900" dirty="0"/>
              <a:t>u</a:t>
            </a:r>
            <a:r>
              <a:rPr lang="es-ES" sz="1900" dirty="0" smtClean="0"/>
              <a:t>na </a:t>
            </a:r>
            <a:r>
              <a:rPr lang="es-ES" sz="1900" dirty="0" err="1"/>
              <a:t>mochilla</a:t>
            </a:r>
            <a:r>
              <a:rPr lang="es-ES" sz="1900" dirty="0"/>
              <a:t>		-	</a:t>
            </a:r>
          </a:p>
          <a:p>
            <a:r>
              <a:rPr lang="es-ES" sz="1900" dirty="0" smtClean="0"/>
              <a:t>una </a:t>
            </a:r>
            <a:r>
              <a:rPr lang="es-ES" sz="1900" dirty="0"/>
              <a:t>goma		-	</a:t>
            </a:r>
          </a:p>
          <a:p>
            <a:r>
              <a:rPr lang="es-ES" sz="1900" dirty="0"/>
              <a:t>u</a:t>
            </a:r>
            <a:r>
              <a:rPr lang="es-ES" sz="1900" dirty="0" smtClean="0"/>
              <a:t>nas </a:t>
            </a:r>
            <a:r>
              <a:rPr lang="es-ES" sz="1900" dirty="0"/>
              <a:t>tijeras		-	</a:t>
            </a:r>
          </a:p>
          <a:p>
            <a:endParaRPr lang="es-ES" sz="1900" dirty="0" smtClean="0"/>
          </a:p>
          <a:p>
            <a:r>
              <a:rPr lang="es-ES" sz="1900" dirty="0" smtClean="0"/>
              <a:t>He </a:t>
            </a:r>
            <a:r>
              <a:rPr lang="es-ES" sz="1900" dirty="0"/>
              <a:t>olvidado		-	</a:t>
            </a:r>
          </a:p>
          <a:p>
            <a:r>
              <a:rPr lang="es-ES" sz="1900" dirty="0"/>
              <a:t>Me puedes pasar	</a:t>
            </a:r>
            <a:r>
              <a:rPr lang="es-ES" sz="1900" dirty="0" smtClean="0"/>
              <a:t>	-</a:t>
            </a:r>
            <a:r>
              <a:rPr lang="es-ES" sz="1900" dirty="0"/>
              <a:t>	</a:t>
            </a:r>
          </a:p>
          <a:p>
            <a:r>
              <a:rPr lang="en-GB" dirty="0"/>
              <a:t>1.	__n__      </a:t>
            </a:r>
            <a:r>
              <a:rPr lang="en-GB" dirty="0" err="1"/>
              <a:t>g__m</a:t>
            </a:r>
            <a:r>
              <a:rPr lang="en-GB" dirty="0"/>
              <a:t>__</a:t>
            </a:r>
          </a:p>
          <a:p>
            <a:r>
              <a:rPr lang="en-GB" dirty="0"/>
              <a:t>2.	U__     </a:t>
            </a:r>
            <a:r>
              <a:rPr lang="en-GB" dirty="0" err="1"/>
              <a:t>l__p__z</a:t>
            </a:r>
            <a:r>
              <a:rPr lang="en-GB" dirty="0"/>
              <a:t>  (take care!!)­­­­­­­­­­­</a:t>
            </a:r>
          </a:p>
          <a:p>
            <a:r>
              <a:rPr lang="en-GB" dirty="0"/>
              <a:t>3.	__ __    </a:t>
            </a:r>
            <a:r>
              <a:rPr lang="en-GB" dirty="0" err="1"/>
              <a:t>di</a:t>
            </a:r>
            <a:r>
              <a:rPr lang="en-GB" dirty="0"/>
              <a:t>__ __</a:t>
            </a:r>
            <a:r>
              <a:rPr lang="en-GB" dirty="0" err="1"/>
              <a:t>i__n</a:t>
            </a:r>
            <a:r>
              <a:rPr lang="en-GB" dirty="0"/>
              <a:t>__ __ __ __</a:t>
            </a:r>
          </a:p>
          <a:p>
            <a:r>
              <a:rPr lang="en-GB" dirty="0"/>
              <a:t>4. __ __a     __ __ __ __ __ __</a:t>
            </a:r>
          </a:p>
          <a:p>
            <a:r>
              <a:rPr lang="en-GB" dirty="0"/>
              <a:t>5. __ __     __ __ __ __ __</a:t>
            </a:r>
            <a:endParaRPr lang="en-US" dirty="0"/>
          </a:p>
        </p:txBody>
      </p:sp>
      <p:sp>
        <p:nvSpPr>
          <p:cNvPr id="52278" name="Text Box 54"/>
          <p:cNvSpPr txBox="1">
            <a:spLocks noChangeArrowheads="1"/>
          </p:cNvSpPr>
          <p:nvPr/>
        </p:nvSpPr>
        <p:spPr bwMode="auto">
          <a:xfrm>
            <a:off x="5580063" y="620713"/>
            <a:ext cx="3024187" cy="42011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 b="1" u="sng" dirty="0"/>
              <a:t>?!?!?!?!?!?!?!?!?!</a:t>
            </a:r>
          </a:p>
          <a:p>
            <a:r>
              <a:rPr lang="es-ES" dirty="0"/>
              <a:t>a </a:t>
            </a:r>
            <a:r>
              <a:rPr lang="es-ES" dirty="0" err="1"/>
              <a:t>ruler</a:t>
            </a:r>
            <a:endParaRPr lang="es-ES" dirty="0"/>
          </a:p>
          <a:p>
            <a:r>
              <a:rPr lang="es-ES" dirty="0"/>
              <a:t>a </a:t>
            </a:r>
            <a:r>
              <a:rPr lang="es-ES" dirty="0" err="1"/>
              <a:t>pencil</a:t>
            </a:r>
            <a:endParaRPr lang="es-ES" dirty="0"/>
          </a:p>
          <a:p>
            <a:r>
              <a:rPr lang="es-ES" dirty="0"/>
              <a:t>A </a:t>
            </a:r>
            <a:r>
              <a:rPr lang="es-ES" dirty="0" err="1"/>
              <a:t>dictionary</a:t>
            </a:r>
            <a:r>
              <a:rPr lang="es-ES" dirty="0"/>
              <a:t> </a:t>
            </a:r>
          </a:p>
          <a:p>
            <a:r>
              <a:rPr lang="es-ES" dirty="0"/>
              <a:t>Can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pass</a:t>
            </a:r>
            <a:r>
              <a:rPr lang="es-ES" dirty="0"/>
              <a:t> me</a:t>
            </a:r>
          </a:p>
          <a:p>
            <a:r>
              <a:rPr lang="es-ES" dirty="0"/>
              <a:t>A </a:t>
            </a:r>
            <a:r>
              <a:rPr lang="es-ES" dirty="0" err="1"/>
              <a:t>text</a:t>
            </a:r>
            <a:r>
              <a:rPr lang="es-ES" dirty="0"/>
              <a:t> (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reading</a:t>
            </a:r>
            <a:r>
              <a:rPr lang="es-ES" dirty="0"/>
              <a:t>) </a:t>
            </a:r>
            <a:r>
              <a:rPr lang="es-ES" dirty="0" err="1"/>
              <a:t>book</a:t>
            </a:r>
            <a:endParaRPr lang="es-ES" dirty="0"/>
          </a:p>
          <a:p>
            <a:r>
              <a:rPr lang="es-ES" dirty="0" smtClean="0"/>
              <a:t>THE </a:t>
            </a:r>
            <a:r>
              <a:rPr lang="es-ES" dirty="0" err="1" smtClean="0"/>
              <a:t>glue</a:t>
            </a:r>
            <a:endParaRPr lang="es-ES" dirty="0"/>
          </a:p>
          <a:p>
            <a:r>
              <a:rPr lang="es-ES" dirty="0"/>
              <a:t>A bag</a:t>
            </a:r>
          </a:p>
          <a:p>
            <a:r>
              <a:rPr lang="es-ES" dirty="0" err="1"/>
              <a:t>I’ve</a:t>
            </a:r>
            <a:r>
              <a:rPr lang="es-ES" dirty="0"/>
              <a:t> </a:t>
            </a:r>
            <a:r>
              <a:rPr lang="es-ES" dirty="0" err="1"/>
              <a:t>forgotten</a:t>
            </a:r>
            <a:endParaRPr lang="es-ES" dirty="0"/>
          </a:p>
          <a:p>
            <a:r>
              <a:rPr lang="es-ES" dirty="0" err="1"/>
              <a:t>Some</a:t>
            </a:r>
            <a:r>
              <a:rPr lang="es-ES" dirty="0"/>
              <a:t> </a:t>
            </a:r>
            <a:r>
              <a:rPr lang="es-ES" dirty="0" err="1"/>
              <a:t>scissors</a:t>
            </a:r>
            <a:endParaRPr lang="es-ES" dirty="0"/>
          </a:p>
          <a:p>
            <a:r>
              <a:rPr lang="es-ES" dirty="0"/>
              <a:t>A </a:t>
            </a:r>
            <a:r>
              <a:rPr lang="es-ES" dirty="0" err="1"/>
              <a:t>rubber</a:t>
            </a:r>
            <a:endParaRPr lang="es-ES" dirty="0"/>
          </a:p>
          <a:p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/>
              <a:t>exercise</a:t>
            </a:r>
            <a:r>
              <a:rPr lang="es-ES" dirty="0"/>
              <a:t> </a:t>
            </a:r>
            <a:r>
              <a:rPr lang="es-ES" dirty="0" err="1"/>
              <a:t>book</a:t>
            </a:r>
            <a:endParaRPr lang="es-ES" dirty="0"/>
          </a:p>
          <a:p>
            <a:r>
              <a:rPr lang="es-ES" dirty="0"/>
              <a:t>A </a:t>
            </a:r>
            <a:r>
              <a:rPr lang="es-ES" dirty="0" err="1"/>
              <a:t>biro</a:t>
            </a:r>
            <a:endParaRPr lang="es-ES" dirty="0"/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Group 2"/>
          <p:cNvGraphicFramePr>
            <a:graphicFrameLocks noGrp="1"/>
          </p:cNvGraphicFramePr>
          <p:nvPr/>
        </p:nvGraphicFramePr>
        <p:xfrm>
          <a:off x="539750" y="2349500"/>
          <a:ext cx="8208963" cy="3190240"/>
        </p:xfrm>
        <a:graphic>
          <a:graphicData uri="http://schemas.openxmlformats.org/drawingml/2006/table">
            <a:tbl>
              <a:tblPr/>
              <a:tblGrid>
                <a:gridCol w="1941513"/>
                <a:gridCol w="2090737"/>
                <a:gridCol w="2124075"/>
                <a:gridCol w="2052638"/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Fecha</a:t>
                      </a:r>
                      <a:endParaRPr kumimoji="0" lang="en-US" sz="3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Sujeto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Voy a aprender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 </a:t>
                      </a:r>
                      <a:r>
                        <a:rPr kumimoji="0" lang="en-GB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aprendido</a:t>
                      </a: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estuche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 /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684213" y="549275"/>
            <a:ext cx="7343775" cy="1349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latin typeface="Comic Sans MS" pitchFamily="66" charset="0"/>
                <a:cs typeface="Times New Roman" pitchFamily="18" charset="0"/>
              </a:rPr>
              <a:t>¿Cuántas cosas vas a aprender hoy?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117</Words>
  <Application>Microsoft Office PowerPoint</Application>
  <PresentationFormat>On-screen Show (4:3)</PresentationFormat>
  <Paragraphs>58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1</cp:revision>
  <dcterms:created xsi:type="dcterms:W3CDTF">2009-03-28T15:38:41Z</dcterms:created>
  <dcterms:modified xsi:type="dcterms:W3CDTF">2009-03-28T15:55:34Z</dcterms:modified>
</cp:coreProperties>
</file>